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C7236-CCBF-4E56-9A6E-E4A6BF0CBC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177929-90E4-42D2-954F-856094B4B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FD1C2E-5F69-4AF1-BE99-C0DEB9A6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589" y="17303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22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75C6C-4139-4B01-A953-2AF84C81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¿POR QUÉ NECESITAMOS UNA RED DE DISTRIBUCIÓN Y NO LLEGA UN SERVIDOR?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BC39B-82AD-4C04-BB51-F886BE820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033" y="4687887"/>
            <a:ext cx="9905999" cy="3541714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88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33109-4AC6-4E03-BA40-B19AEFD9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Open </a:t>
            </a:r>
            <a:r>
              <a:rPr lang="es-ES" dirty="0" err="1"/>
              <a:t>connect</a:t>
            </a:r>
            <a:endParaRPr lang="es-ES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D2198266-8A53-47F1-B086-4F4D1F68F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755687"/>
            <a:ext cx="4757413" cy="196294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4DB87C-E17B-4422-98F6-1F5805BE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167" y="1598469"/>
            <a:ext cx="3408244" cy="46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AED18-0E24-406C-9B68-0BBD767E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2BD4A7BA-C6B1-43E3-9394-99B29AECB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031" y="633302"/>
            <a:ext cx="7248761" cy="5591396"/>
          </a:xfrm>
        </p:spPr>
      </p:pic>
    </p:spTree>
    <p:extLst>
      <p:ext uri="{BB962C8B-B14F-4D97-AF65-F5344CB8AC3E}">
        <p14:creationId xmlns:p14="http://schemas.microsoft.com/office/powerpoint/2010/main" val="214391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E8B44-56D5-434D-B4FD-9F99C9C9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Localización de los </a:t>
            </a:r>
            <a:r>
              <a:rPr lang="es-ES" dirty="0" err="1"/>
              <a:t>OCAs</a:t>
            </a:r>
            <a:endParaRPr lang="es-ES" dirty="0"/>
          </a:p>
        </p:txBody>
      </p:sp>
      <p:pic>
        <p:nvPicPr>
          <p:cNvPr id="5" name="Marcador de contenido 4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C80AF250-53CF-42A4-A90D-E86B7878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972" y="1861297"/>
            <a:ext cx="7882056" cy="4597866"/>
          </a:xfrm>
        </p:spPr>
      </p:pic>
    </p:spTree>
    <p:extLst>
      <p:ext uri="{BB962C8B-B14F-4D97-AF65-F5344CB8AC3E}">
        <p14:creationId xmlns:p14="http://schemas.microsoft.com/office/powerpoint/2010/main" val="214432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76BA09-63DE-499C-9867-E1208217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Caché escalonada y proactiva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8DB6E9F-B56C-419B-81D8-C0DC8C240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702" y="2051658"/>
            <a:ext cx="8419420" cy="4007644"/>
          </a:xfrm>
        </p:spPr>
      </p:pic>
    </p:spTree>
    <p:extLst>
      <p:ext uri="{BB962C8B-B14F-4D97-AF65-F5344CB8AC3E}">
        <p14:creationId xmlns:p14="http://schemas.microsoft.com/office/powerpoint/2010/main" val="375129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15E38-95CE-42FC-8844-1548E6CF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1CF197A-7F32-43FD-93EE-AF8A6289D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73" y="842659"/>
            <a:ext cx="9195878" cy="5172682"/>
          </a:xfrm>
        </p:spPr>
      </p:pic>
    </p:spTree>
    <p:extLst>
      <p:ext uri="{BB962C8B-B14F-4D97-AF65-F5344CB8AC3E}">
        <p14:creationId xmlns:p14="http://schemas.microsoft.com/office/powerpoint/2010/main" val="14433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880B7-50DA-4A25-B192-F304AB14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¿Cómo de importante 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F91092-123F-4FB5-A534-31E883217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Tiene más de 110 millones de subscriptores.</a:t>
            </a:r>
          </a:p>
          <a:p>
            <a:r>
              <a:rPr lang="es-ES" dirty="0"/>
              <a:t>Está disponible en más de 200 países.</a:t>
            </a:r>
          </a:p>
          <a:p>
            <a:r>
              <a:rPr lang="es-ES" dirty="0"/>
              <a:t>Obtiene mas de 3.000 millones de dólares por trimestre.</a:t>
            </a:r>
          </a:p>
          <a:p>
            <a:r>
              <a:rPr lang="es-ES" dirty="0"/>
              <a:t>Añade mas de 5 millones de nuevos subscriptores por trimestre.</a:t>
            </a:r>
          </a:p>
          <a:p>
            <a:r>
              <a:rPr lang="es-ES" dirty="0"/>
              <a:t>Reproduce más de mil millones de horas de vídeo cada semana (</a:t>
            </a:r>
            <a:r>
              <a:rPr lang="es-ES" dirty="0" err="1"/>
              <a:t>Youtube</a:t>
            </a:r>
            <a:r>
              <a:rPr lang="es-ES" dirty="0"/>
              <a:t> transmite la misma cantidad pero cada día y Facebook transmite 110 millones diarios, a modo de comparación).</a:t>
            </a:r>
          </a:p>
          <a:p>
            <a:r>
              <a:rPr lang="es-ES" dirty="0"/>
              <a:t>Su </a:t>
            </a:r>
            <a:r>
              <a:rPr lang="es-ES" dirty="0" err="1"/>
              <a:t>record</a:t>
            </a:r>
            <a:r>
              <a:rPr lang="es-ES" dirty="0"/>
              <a:t> en 2017 de horas transmitidas en un solo día ha sido 250 millones.</a:t>
            </a:r>
          </a:p>
          <a:p>
            <a:r>
              <a:rPr lang="es-ES" dirty="0"/>
              <a:t>Representa más del 37% del pico de trafico de internet de los EEUU.</a:t>
            </a:r>
          </a:p>
          <a:p>
            <a:r>
              <a:rPr lang="es-ES" dirty="0"/>
              <a:t>En 2018 estima el gasto en nuevo contenido en 7.000 millones de dólares.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156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700FD-932D-403B-9EE0-C9A520D4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048" y="2731313"/>
            <a:ext cx="3281003" cy="1289031"/>
          </a:xfrm>
        </p:spPr>
        <p:txBody>
          <a:bodyPr anchor="b">
            <a:normAutofit/>
          </a:bodyPr>
          <a:lstStyle/>
          <a:p>
            <a:pPr algn="ctr"/>
            <a:r>
              <a:rPr lang="es-ES" sz="2800" dirty="0"/>
              <a:t>Arquitectura monolítica vs. Microservicios</a:t>
            </a:r>
          </a:p>
        </p:txBody>
      </p:sp>
      <p:sp>
        <p:nvSpPr>
          <p:cNvPr id="15" name="Round Diagonal Corner Rectangle 11">
            <a:extLst>
              <a:ext uri="{FF2B5EF4-FFF2-40B4-BE49-F238E27FC236}">
                <a16:creationId xmlns:a16="http://schemas.microsoft.com/office/drawing/2014/main" id="{897AC4D0-9626-4857-97C0-6A8C6FD90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objeto&#10;&#10;Descripción generada automáticamente">
            <a:extLst>
              <a:ext uri="{FF2B5EF4-FFF2-40B4-BE49-F238E27FC236}">
                <a16:creationId xmlns:a16="http://schemas.microsoft.com/office/drawing/2014/main" id="{F29FE356-A7D2-4F00-A426-4C366628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82" y="1137621"/>
            <a:ext cx="2895140" cy="4577297"/>
          </a:xfrm>
          <a:prstGeom prst="rect">
            <a:avLst/>
          </a:prstGeom>
        </p:spPr>
      </p:pic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BBDF00D9-C48B-4170-B036-47DB507D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42" y="1552443"/>
            <a:ext cx="2974328" cy="37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9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9772B-D72E-403F-A46E-806345D0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Marcador de contenido 4" descr="Imagen que contiene cielo&#10;&#10;Descripción generada automáticamente">
            <a:extLst>
              <a:ext uri="{FF2B5EF4-FFF2-40B4-BE49-F238E27FC236}">
                <a16:creationId xmlns:a16="http://schemas.microsoft.com/office/drawing/2014/main" id="{4C0DC25E-5BE4-452A-8154-9F454C112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135" y="1610329"/>
            <a:ext cx="4375276" cy="4375276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43B2CEC-E284-4D27-8BE6-5577DB96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9" y="2388521"/>
            <a:ext cx="6023520" cy="237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7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69F93-5357-4217-A650-391719FA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s-ES" sz="2800" dirty="0"/>
              <a:t>Primeros pasos</a:t>
            </a:r>
          </a:p>
        </p:txBody>
      </p:sp>
      <p:sp>
        <p:nvSpPr>
          <p:cNvPr id="10" name="Round Diagonal Corner Rectangle 11">
            <a:extLst>
              <a:ext uri="{FF2B5EF4-FFF2-40B4-BE49-F238E27FC236}">
                <a16:creationId xmlns:a16="http://schemas.microsoft.com/office/drawing/2014/main" id="{15649ABD-2423-4C83-8F1D-CDC70264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AF7159-FFCA-4B88-A1F0-E8ACBB11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646038"/>
            <a:ext cx="6112382" cy="356046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12EC53-F059-4791-8D2F-D77C13D3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1800" u="sng" dirty="0"/>
          </a:p>
          <a:p>
            <a:r>
              <a:rPr lang="es-ES" sz="1800" dirty="0"/>
              <a:t>DOS CENTROS DE DATOS</a:t>
            </a:r>
          </a:p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273384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3E19A-DA54-4D6A-BFE9-8790AB18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¿Qué sucede en AWS cuando le das al </a:t>
            </a:r>
            <a:r>
              <a:rPr lang="es-ES" dirty="0" err="1"/>
              <a:t>play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9E4107-E04B-4681-B573-D0300CC1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BIG DATA, LÓGICA EMPRESARIAL, ALMACENAMIENTO…</a:t>
            </a:r>
          </a:p>
          <a:p>
            <a:r>
              <a:rPr lang="es-ES" dirty="0"/>
              <a:t>S3 Y EC2</a:t>
            </a:r>
          </a:p>
          <a:p>
            <a:r>
              <a:rPr lang="es-ES" dirty="0" err="1"/>
              <a:t>DynamoDB</a:t>
            </a:r>
            <a:r>
              <a:rPr lang="es-ES" dirty="0"/>
              <a:t> y </a:t>
            </a:r>
            <a:r>
              <a:rPr lang="es-ES" dirty="0" err="1"/>
              <a:t>Cassandra</a:t>
            </a:r>
            <a:endParaRPr lang="es-ES" dirty="0"/>
          </a:p>
          <a:p>
            <a:r>
              <a:rPr lang="es-ES" dirty="0" err="1"/>
              <a:t>Transcoding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42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FF5BC-555B-4F8C-BD66-10E90AB9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Netflix </a:t>
            </a:r>
            <a:r>
              <a:rPr lang="es-ES" dirty="0" err="1"/>
              <a:t>mediadb</a:t>
            </a:r>
            <a:endParaRPr lang="es-ES" dirty="0"/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89E8110-580E-4EF9-B319-0A85FB4DE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095" y="1633535"/>
            <a:ext cx="8673179" cy="4878664"/>
          </a:xfrm>
        </p:spPr>
      </p:pic>
    </p:spTree>
    <p:extLst>
      <p:ext uri="{BB962C8B-B14F-4D97-AF65-F5344CB8AC3E}">
        <p14:creationId xmlns:p14="http://schemas.microsoft.com/office/powerpoint/2010/main" val="195961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B8712-32B5-4AB6-B644-7D77A1F7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62B7826-0F7D-484C-9F91-0D50258D2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24" y="557911"/>
            <a:ext cx="10142575" cy="5742177"/>
          </a:xfrm>
        </p:spPr>
      </p:pic>
    </p:spTree>
    <p:extLst>
      <p:ext uri="{BB962C8B-B14F-4D97-AF65-F5344CB8AC3E}">
        <p14:creationId xmlns:p14="http://schemas.microsoft.com/office/powerpoint/2010/main" val="111644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E9BE7-4742-47D3-BCA9-BAC0444A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Pero, ¿cómo llega a nuestras pantallas?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45119-AF8F-455D-8303-B80A6438A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DIFERENTES ESTRATEGIAS:</a:t>
            </a:r>
          </a:p>
          <a:p>
            <a:pPr lvl="1"/>
            <a:r>
              <a:rPr lang="es-ES" dirty="0"/>
              <a:t>PEQUEÑA RED DE DISTRIBUCIÓN</a:t>
            </a:r>
          </a:p>
          <a:p>
            <a:pPr lvl="1"/>
            <a:r>
              <a:rPr lang="es-ES" dirty="0"/>
              <a:t>REDES DE TERCEROS</a:t>
            </a:r>
          </a:p>
          <a:p>
            <a:pPr lvl="1"/>
            <a:r>
              <a:rPr lang="es-ES" dirty="0"/>
              <a:t>Open </a:t>
            </a:r>
            <a:r>
              <a:rPr lang="es-ES" dirty="0" err="1"/>
              <a:t>Connect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7710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205</Words>
  <Application>Microsoft Office PowerPoint</Application>
  <PresentationFormat>Panorámica</PresentationFormat>
  <Paragraphs>31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Circuito</vt:lpstr>
      <vt:lpstr>Presentación de PowerPoint</vt:lpstr>
      <vt:lpstr>¿Cómo de importante es?</vt:lpstr>
      <vt:lpstr>Arquitectura monolítica vs. Microservicios</vt:lpstr>
      <vt:lpstr>Presentación de PowerPoint</vt:lpstr>
      <vt:lpstr>Primeros pasos</vt:lpstr>
      <vt:lpstr>¿Qué sucede en AWS cuando le das al play?</vt:lpstr>
      <vt:lpstr>Netflix mediadb</vt:lpstr>
      <vt:lpstr>Presentación de PowerPoint</vt:lpstr>
      <vt:lpstr>Pero, ¿cómo llega a nuestras pantallas?</vt:lpstr>
      <vt:lpstr>¿POR QUÉ NECESITAMOS UNA RED DE DISTRIBUCIÓN Y NO LLEGA UN SERVIDOR? </vt:lpstr>
      <vt:lpstr>Open connect</vt:lpstr>
      <vt:lpstr>Presentación de PowerPoint</vt:lpstr>
      <vt:lpstr>Localización de los OCAs</vt:lpstr>
      <vt:lpstr>Caché escalonada y proactiva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Humberto Iglesias</dc:creator>
  <cp:lastModifiedBy>Humberto Iglesias</cp:lastModifiedBy>
  <cp:revision>5</cp:revision>
  <dcterms:created xsi:type="dcterms:W3CDTF">2019-05-14T16:19:05Z</dcterms:created>
  <dcterms:modified xsi:type="dcterms:W3CDTF">2019-05-14T16:47:49Z</dcterms:modified>
</cp:coreProperties>
</file>